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556D98-D2AE-48EF-A5A6-994E688598DD}" v="461" dt="2023-07-12T01:32:50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D64C60-E61E-463D-B645-1945A8A9D800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</dgm:pt>
    <dgm:pt modelId="{B3F99046-4541-4E98-A049-F507849D41AA}">
      <dgm:prSet phldrT="[Text]" custT="1"/>
      <dgm:spPr/>
      <dgm:t>
        <a:bodyPr/>
        <a:lstStyle/>
        <a:p>
          <a:r>
            <a:rPr lang="en-US" sz="2400" dirty="0"/>
            <a:t>Nominations Committee </a:t>
          </a:r>
        </a:p>
        <a:p>
          <a:r>
            <a:rPr lang="en-US" sz="1800" dirty="0"/>
            <a:t>July/August </a:t>
          </a:r>
        </a:p>
        <a:p>
          <a:r>
            <a:rPr lang="en-US" sz="1800" dirty="0"/>
            <a:t>VP, </a:t>
          </a:r>
          <a:r>
            <a:rPr lang="en-US" sz="1800" dirty="0" err="1"/>
            <a:t>Immed</a:t>
          </a:r>
          <a:r>
            <a:rPr lang="en-US" sz="1800" dirty="0"/>
            <a:t>. Past Pres, Treasurer (in consultation with General Counsel)</a:t>
          </a:r>
        </a:p>
      </dgm:t>
    </dgm:pt>
    <dgm:pt modelId="{AF2C4D43-642C-47E1-B2A4-9307B52D8FA3}" type="parTrans" cxnId="{E9E383DC-8A10-4D3C-B27D-AA76B9FA6FBD}">
      <dgm:prSet/>
      <dgm:spPr/>
      <dgm:t>
        <a:bodyPr/>
        <a:lstStyle/>
        <a:p>
          <a:endParaRPr lang="en-US"/>
        </a:p>
      </dgm:t>
    </dgm:pt>
    <dgm:pt modelId="{910D4316-30D6-4DCF-856E-944D9A5EFBD2}" type="sibTrans" cxnId="{E9E383DC-8A10-4D3C-B27D-AA76B9FA6FBD}">
      <dgm:prSet/>
      <dgm:spPr>
        <a:solidFill>
          <a:schemeClr val="tx1">
            <a:lumMod val="75000"/>
            <a:lumOff val="2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A3A53A5A-541D-4BE6-B9DF-E94501BAC4EF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dirty="0"/>
            <a:t>Elections</a:t>
          </a:r>
        </a:p>
        <a:p>
          <a:r>
            <a:rPr lang="en-US" sz="1800" dirty="0"/>
            <a:t>November (*during Fall Board meeting)</a:t>
          </a:r>
        </a:p>
      </dgm:t>
    </dgm:pt>
    <dgm:pt modelId="{9F2743C0-7ACA-419C-86D0-0A98AF72EE9B}" type="parTrans" cxnId="{1605029B-3DCF-46A8-B39F-935308EBE066}">
      <dgm:prSet/>
      <dgm:spPr/>
      <dgm:t>
        <a:bodyPr/>
        <a:lstStyle/>
        <a:p>
          <a:endParaRPr lang="en-US"/>
        </a:p>
      </dgm:t>
    </dgm:pt>
    <dgm:pt modelId="{AA001AFA-6144-49F9-93D4-66AD510C80A3}" type="sibTrans" cxnId="{1605029B-3DCF-46A8-B39F-935308EBE066}">
      <dgm:prSet/>
      <dgm:spPr/>
      <dgm:t>
        <a:bodyPr/>
        <a:lstStyle/>
        <a:p>
          <a:endParaRPr lang="en-US"/>
        </a:p>
      </dgm:t>
    </dgm:pt>
    <dgm:pt modelId="{DF2FD126-D83D-4F66-9BC1-388715A7BA0E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dirty="0"/>
            <a:t>Solicit Nominations</a:t>
          </a:r>
        </a:p>
        <a:p>
          <a:r>
            <a:rPr lang="en-US" sz="1800" dirty="0"/>
            <a:t>August/September</a:t>
          </a:r>
        </a:p>
        <a:p>
          <a:r>
            <a:rPr lang="en-US" sz="1800" dirty="0"/>
            <a:t>Confirm eligibility and qualifications</a:t>
          </a:r>
        </a:p>
      </dgm:t>
    </dgm:pt>
    <dgm:pt modelId="{9621DF83-5C08-49AE-B144-A6DB51144BF7}" type="parTrans" cxnId="{025D617F-9686-4671-B483-5AEBDF635010}">
      <dgm:prSet/>
      <dgm:spPr/>
      <dgm:t>
        <a:bodyPr/>
        <a:lstStyle/>
        <a:p>
          <a:endParaRPr lang="en-US"/>
        </a:p>
      </dgm:t>
    </dgm:pt>
    <dgm:pt modelId="{51D0B892-E9DF-4A6C-9C81-AD212083F051}" type="sibTrans" cxnId="{025D617F-9686-4671-B483-5AEBDF635010}">
      <dgm:prSet/>
      <dgm:spPr>
        <a:solidFill>
          <a:schemeClr val="tx1">
            <a:lumMod val="75000"/>
            <a:lumOff val="2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182F7614-9EC7-4196-9386-7AA287E7C00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400" dirty="0"/>
            <a:t>Present Slate of Candidates</a:t>
          </a:r>
        </a:p>
        <a:p>
          <a:r>
            <a:rPr lang="en-US" sz="1800" dirty="0"/>
            <a:t>October (30 days before Elections)</a:t>
          </a:r>
        </a:p>
      </dgm:t>
    </dgm:pt>
    <dgm:pt modelId="{F0D81B24-03C1-48E2-B63F-485887AB5304}" type="parTrans" cxnId="{11036C2F-E7C5-4D11-9836-38F96637E337}">
      <dgm:prSet/>
      <dgm:spPr/>
      <dgm:t>
        <a:bodyPr/>
        <a:lstStyle/>
        <a:p>
          <a:endParaRPr lang="en-US"/>
        </a:p>
      </dgm:t>
    </dgm:pt>
    <dgm:pt modelId="{9D7952D3-4EF4-4268-BFAE-50A639DA37A1}" type="sibTrans" cxnId="{11036C2F-E7C5-4D11-9836-38F96637E337}">
      <dgm:prSet/>
      <dgm:spPr>
        <a:solidFill>
          <a:schemeClr val="tx1">
            <a:lumMod val="75000"/>
            <a:lumOff val="2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BDADAD6E-27A1-4CA7-B4F4-1D53DD20659F}" type="pres">
      <dgm:prSet presAssocID="{9FD64C60-E61E-463D-B645-1945A8A9D800}" presName="outerComposite" presStyleCnt="0">
        <dgm:presLayoutVars>
          <dgm:chMax val="5"/>
          <dgm:dir/>
          <dgm:resizeHandles val="exact"/>
        </dgm:presLayoutVars>
      </dgm:prSet>
      <dgm:spPr/>
    </dgm:pt>
    <dgm:pt modelId="{8EE968A2-803E-45F4-B27A-1374F9CB84BD}" type="pres">
      <dgm:prSet presAssocID="{9FD64C60-E61E-463D-B645-1945A8A9D800}" presName="dummyMaxCanvas" presStyleCnt="0">
        <dgm:presLayoutVars/>
      </dgm:prSet>
      <dgm:spPr/>
    </dgm:pt>
    <dgm:pt modelId="{5E6A3AD9-7A3E-41C4-8184-47CED4628B4D}" type="pres">
      <dgm:prSet presAssocID="{9FD64C60-E61E-463D-B645-1945A8A9D800}" presName="FourNodes_1" presStyleLbl="node1" presStyleIdx="0" presStyleCnt="4">
        <dgm:presLayoutVars>
          <dgm:bulletEnabled val="1"/>
        </dgm:presLayoutVars>
      </dgm:prSet>
      <dgm:spPr/>
    </dgm:pt>
    <dgm:pt modelId="{8ECB48A5-81FD-4CAB-A814-249E3ACF3BC1}" type="pres">
      <dgm:prSet presAssocID="{9FD64C60-E61E-463D-B645-1945A8A9D800}" presName="FourNodes_2" presStyleLbl="node1" presStyleIdx="1" presStyleCnt="4">
        <dgm:presLayoutVars>
          <dgm:bulletEnabled val="1"/>
        </dgm:presLayoutVars>
      </dgm:prSet>
      <dgm:spPr/>
    </dgm:pt>
    <dgm:pt modelId="{F938DDE2-69AB-4B02-A872-AE7EFBB2558F}" type="pres">
      <dgm:prSet presAssocID="{9FD64C60-E61E-463D-B645-1945A8A9D800}" presName="FourNodes_3" presStyleLbl="node1" presStyleIdx="2" presStyleCnt="4" custLinFactNeighborX="119">
        <dgm:presLayoutVars>
          <dgm:bulletEnabled val="1"/>
        </dgm:presLayoutVars>
      </dgm:prSet>
      <dgm:spPr/>
    </dgm:pt>
    <dgm:pt modelId="{3FCB85CA-94AD-445C-9EB7-AB8A2D04161E}" type="pres">
      <dgm:prSet presAssocID="{9FD64C60-E61E-463D-B645-1945A8A9D800}" presName="FourNodes_4" presStyleLbl="node1" presStyleIdx="3" presStyleCnt="4">
        <dgm:presLayoutVars>
          <dgm:bulletEnabled val="1"/>
        </dgm:presLayoutVars>
      </dgm:prSet>
      <dgm:spPr/>
    </dgm:pt>
    <dgm:pt modelId="{A322BC0B-BAEC-476A-938B-C3D24E0CE6D2}" type="pres">
      <dgm:prSet presAssocID="{9FD64C60-E61E-463D-B645-1945A8A9D800}" presName="FourConn_1-2" presStyleLbl="fgAccFollowNode1" presStyleIdx="0" presStyleCnt="3">
        <dgm:presLayoutVars>
          <dgm:bulletEnabled val="1"/>
        </dgm:presLayoutVars>
      </dgm:prSet>
      <dgm:spPr/>
    </dgm:pt>
    <dgm:pt modelId="{555A21C5-BE56-42FD-85AD-9CCF44DABFB4}" type="pres">
      <dgm:prSet presAssocID="{9FD64C60-E61E-463D-B645-1945A8A9D800}" presName="FourConn_2-3" presStyleLbl="fgAccFollowNode1" presStyleIdx="1" presStyleCnt="3">
        <dgm:presLayoutVars>
          <dgm:bulletEnabled val="1"/>
        </dgm:presLayoutVars>
      </dgm:prSet>
      <dgm:spPr/>
    </dgm:pt>
    <dgm:pt modelId="{F91D81F1-7426-4E21-AF15-4C693274E248}" type="pres">
      <dgm:prSet presAssocID="{9FD64C60-E61E-463D-B645-1945A8A9D800}" presName="FourConn_3-4" presStyleLbl="fgAccFollowNode1" presStyleIdx="2" presStyleCnt="3">
        <dgm:presLayoutVars>
          <dgm:bulletEnabled val="1"/>
        </dgm:presLayoutVars>
      </dgm:prSet>
      <dgm:spPr/>
    </dgm:pt>
    <dgm:pt modelId="{34E3568C-0B9F-42B8-9653-7465EFAB59E7}" type="pres">
      <dgm:prSet presAssocID="{9FD64C60-E61E-463D-B645-1945A8A9D800}" presName="FourNodes_1_text" presStyleLbl="node1" presStyleIdx="3" presStyleCnt="4">
        <dgm:presLayoutVars>
          <dgm:bulletEnabled val="1"/>
        </dgm:presLayoutVars>
      </dgm:prSet>
      <dgm:spPr/>
    </dgm:pt>
    <dgm:pt modelId="{5DFC372A-A0CA-462C-9F74-9D1DF4048111}" type="pres">
      <dgm:prSet presAssocID="{9FD64C60-E61E-463D-B645-1945A8A9D800}" presName="FourNodes_2_text" presStyleLbl="node1" presStyleIdx="3" presStyleCnt="4">
        <dgm:presLayoutVars>
          <dgm:bulletEnabled val="1"/>
        </dgm:presLayoutVars>
      </dgm:prSet>
      <dgm:spPr/>
    </dgm:pt>
    <dgm:pt modelId="{176D12BC-192F-40DE-A7A7-AFCB05AB97F7}" type="pres">
      <dgm:prSet presAssocID="{9FD64C60-E61E-463D-B645-1945A8A9D800}" presName="FourNodes_3_text" presStyleLbl="node1" presStyleIdx="3" presStyleCnt="4">
        <dgm:presLayoutVars>
          <dgm:bulletEnabled val="1"/>
        </dgm:presLayoutVars>
      </dgm:prSet>
      <dgm:spPr/>
    </dgm:pt>
    <dgm:pt modelId="{265EC6B6-62B1-4506-8D74-46536B460C14}" type="pres">
      <dgm:prSet presAssocID="{9FD64C60-E61E-463D-B645-1945A8A9D80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FBC3C06-6890-4738-9547-16BB7E5EE1DF}" type="presOf" srcId="{9D7952D3-4EF4-4268-BFAE-50A639DA37A1}" destId="{F91D81F1-7426-4E21-AF15-4C693274E248}" srcOrd="0" destOrd="0" presId="urn:microsoft.com/office/officeart/2005/8/layout/vProcess5"/>
    <dgm:cxn modelId="{9ED24928-54E7-408E-8620-2C1A618F2887}" type="presOf" srcId="{B3F99046-4541-4E98-A049-F507849D41AA}" destId="{5E6A3AD9-7A3E-41C4-8184-47CED4628B4D}" srcOrd="0" destOrd="0" presId="urn:microsoft.com/office/officeart/2005/8/layout/vProcess5"/>
    <dgm:cxn modelId="{11036C2F-E7C5-4D11-9836-38F96637E337}" srcId="{9FD64C60-E61E-463D-B645-1945A8A9D800}" destId="{182F7614-9EC7-4196-9386-7AA287E7C00F}" srcOrd="2" destOrd="0" parTransId="{F0D81B24-03C1-48E2-B63F-485887AB5304}" sibTransId="{9D7952D3-4EF4-4268-BFAE-50A639DA37A1}"/>
    <dgm:cxn modelId="{77ED822F-89F7-461A-85AF-5BC06E0EE3B6}" type="presOf" srcId="{182F7614-9EC7-4196-9386-7AA287E7C00F}" destId="{176D12BC-192F-40DE-A7A7-AFCB05AB97F7}" srcOrd="1" destOrd="0" presId="urn:microsoft.com/office/officeart/2005/8/layout/vProcess5"/>
    <dgm:cxn modelId="{87218D41-0F35-4861-972D-0F9CB12E9578}" type="presOf" srcId="{51D0B892-E9DF-4A6C-9C81-AD212083F051}" destId="{555A21C5-BE56-42FD-85AD-9CCF44DABFB4}" srcOrd="0" destOrd="0" presId="urn:microsoft.com/office/officeart/2005/8/layout/vProcess5"/>
    <dgm:cxn modelId="{F8F6FC5A-6E06-4A30-A4BD-E693B7CFAE0E}" type="presOf" srcId="{A3A53A5A-541D-4BE6-B9DF-E94501BAC4EF}" destId="{3FCB85CA-94AD-445C-9EB7-AB8A2D04161E}" srcOrd="0" destOrd="0" presId="urn:microsoft.com/office/officeart/2005/8/layout/vProcess5"/>
    <dgm:cxn modelId="{E4B8367B-7E10-4D98-ACF9-7DB193DF80FD}" type="presOf" srcId="{182F7614-9EC7-4196-9386-7AA287E7C00F}" destId="{F938DDE2-69AB-4B02-A872-AE7EFBB2558F}" srcOrd="0" destOrd="0" presId="urn:microsoft.com/office/officeart/2005/8/layout/vProcess5"/>
    <dgm:cxn modelId="{E472177F-BAF6-4C19-BB99-6B1EAFE9479B}" type="presOf" srcId="{910D4316-30D6-4DCF-856E-944D9A5EFBD2}" destId="{A322BC0B-BAEC-476A-938B-C3D24E0CE6D2}" srcOrd="0" destOrd="0" presId="urn:microsoft.com/office/officeart/2005/8/layout/vProcess5"/>
    <dgm:cxn modelId="{025D617F-9686-4671-B483-5AEBDF635010}" srcId="{9FD64C60-E61E-463D-B645-1945A8A9D800}" destId="{DF2FD126-D83D-4F66-9BC1-388715A7BA0E}" srcOrd="1" destOrd="0" parTransId="{9621DF83-5C08-49AE-B144-A6DB51144BF7}" sibTransId="{51D0B892-E9DF-4A6C-9C81-AD212083F051}"/>
    <dgm:cxn modelId="{20B9B093-8713-48B4-BCDD-31002186651A}" type="presOf" srcId="{A3A53A5A-541D-4BE6-B9DF-E94501BAC4EF}" destId="{265EC6B6-62B1-4506-8D74-46536B460C14}" srcOrd="1" destOrd="0" presId="urn:microsoft.com/office/officeart/2005/8/layout/vProcess5"/>
    <dgm:cxn modelId="{1605029B-3DCF-46A8-B39F-935308EBE066}" srcId="{9FD64C60-E61E-463D-B645-1945A8A9D800}" destId="{A3A53A5A-541D-4BE6-B9DF-E94501BAC4EF}" srcOrd="3" destOrd="0" parTransId="{9F2743C0-7ACA-419C-86D0-0A98AF72EE9B}" sibTransId="{AA001AFA-6144-49F9-93D4-66AD510C80A3}"/>
    <dgm:cxn modelId="{DC252CB9-6D00-4AF7-B6CF-0F096D959D56}" type="presOf" srcId="{B3F99046-4541-4E98-A049-F507849D41AA}" destId="{34E3568C-0B9F-42B8-9653-7465EFAB59E7}" srcOrd="1" destOrd="0" presId="urn:microsoft.com/office/officeart/2005/8/layout/vProcess5"/>
    <dgm:cxn modelId="{60E537CB-8483-43B6-AD11-7D2FF66F966E}" type="presOf" srcId="{9FD64C60-E61E-463D-B645-1945A8A9D800}" destId="{BDADAD6E-27A1-4CA7-B4F4-1D53DD20659F}" srcOrd="0" destOrd="0" presId="urn:microsoft.com/office/officeart/2005/8/layout/vProcess5"/>
    <dgm:cxn modelId="{E9E383DC-8A10-4D3C-B27D-AA76B9FA6FBD}" srcId="{9FD64C60-E61E-463D-B645-1945A8A9D800}" destId="{B3F99046-4541-4E98-A049-F507849D41AA}" srcOrd="0" destOrd="0" parTransId="{AF2C4D43-642C-47E1-B2A4-9307B52D8FA3}" sibTransId="{910D4316-30D6-4DCF-856E-944D9A5EFBD2}"/>
    <dgm:cxn modelId="{3565BEEF-C7EC-472A-BA3E-15D28F8D1421}" type="presOf" srcId="{DF2FD126-D83D-4F66-9BC1-388715A7BA0E}" destId="{5DFC372A-A0CA-462C-9F74-9D1DF4048111}" srcOrd="1" destOrd="0" presId="urn:microsoft.com/office/officeart/2005/8/layout/vProcess5"/>
    <dgm:cxn modelId="{81D066FA-597C-4E49-98CD-53970E5D71C1}" type="presOf" srcId="{DF2FD126-D83D-4F66-9BC1-388715A7BA0E}" destId="{8ECB48A5-81FD-4CAB-A814-249E3ACF3BC1}" srcOrd="0" destOrd="0" presId="urn:microsoft.com/office/officeart/2005/8/layout/vProcess5"/>
    <dgm:cxn modelId="{34633286-EBCB-44C0-B9A8-23F7C67ABC17}" type="presParOf" srcId="{BDADAD6E-27A1-4CA7-B4F4-1D53DD20659F}" destId="{8EE968A2-803E-45F4-B27A-1374F9CB84BD}" srcOrd="0" destOrd="0" presId="urn:microsoft.com/office/officeart/2005/8/layout/vProcess5"/>
    <dgm:cxn modelId="{701951F8-926D-4D86-9EA8-742D4901866A}" type="presParOf" srcId="{BDADAD6E-27A1-4CA7-B4F4-1D53DD20659F}" destId="{5E6A3AD9-7A3E-41C4-8184-47CED4628B4D}" srcOrd="1" destOrd="0" presId="urn:microsoft.com/office/officeart/2005/8/layout/vProcess5"/>
    <dgm:cxn modelId="{13429100-E33A-4726-A175-8D2431A45499}" type="presParOf" srcId="{BDADAD6E-27A1-4CA7-B4F4-1D53DD20659F}" destId="{8ECB48A5-81FD-4CAB-A814-249E3ACF3BC1}" srcOrd="2" destOrd="0" presId="urn:microsoft.com/office/officeart/2005/8/layout/vProcess5"/>
    <dgm:cxn modelId="{AC7CB123-F728-4480-88C9-28B32F52E39C}" type="presParOf" srcId="{BDADAD6E-27A1-4CA7-B4F4-1D53DD20659F}" destId="{F938DDE2-69AB-4B02-A872-AE7EFBB2558F}" srcOrd="3" destOrd="0" presId="urn:microsoft.com/office/officeart/2005/8/layout/vProcess5"/>
    <dgm:cxn modelId="{E36E7777-2E03-416F-84EB-003E576B0290}" type="presParOf" srcId="{BDADAD6E-27A1-4CA7-B4F4-1D53DD20659F}" destId="{3FCB85CA-94AD-445C-9EB7-AB8A2D04161E}" srcOrd="4" destOrd="0" presId="urn:microsoft.com/office/officeart/2005/8/layout/vProcess5"/>
    <dgm:cxn modelId="{19CC112A-1EE1-4E10-86F8-211984490F6F}" type="presParOf" srcId="{BDADAD6E-27A1-4CA7-B4F4-1D53DD20659F}" destId="{A322BC0B-BAEC-476A-938B-C3D24E0CE6D2}" srcOrd="5" destOrd="0" presId="urn:microsoft.com/office/officeart/2005/8/layout/vProcess5"/>
    <dgm:cxn modelId="{A6E47AC8-6C62-4339-A26A-C974CCE8F9EF}" type="presParOf" srcId="{BDADAD6E-27A1-4CA7-B4F4-1D53DD20659F}" destId="{555A21C5-BE56-42FD-85AD-9CCF44DABFB4}" srcOrd="6" destOrd="0" presId="urn:microsoft.com/office/officeart/2005/8/layout/vProcess5"/>
    <dgm:cxn modelId="{D34DC6ED-D4B0-4597-90E1-665293366D5E}" type="presParOf" srcId="{BDADAD6E-27A1-4CA7-B4F4-1D53DD20659F}" destId="{F91D81F1-7426-4E21-AF15-4C693274E248}" srcOrd="7" destOrd="0" presId="urn:microsoft.com/office/officeart/2005/8/layout/vProcess5"/>
    <dgm:cxn modelId="{2614C5E2-D9D0-428F-827A-E349B9D5D2C2}" type="presParOf" srcId="{BDADAD6E-27A1-4CA7-B4F4-1D53DD20659F}" destId="{34E3568C-0B9F-42B8-9653-7465EFAB59E7}" srcOrd="8" destOrd="0" presId="urn:microsoft.com/office/officeart/2005/8/layout/vProcess5"/>
    <dgm:cxn modelId="{5FC32733-300F-4914-B9DF-8DA122948ABB}" type="presParOf" srcId="{BDADAD6E-27A1-4CA7-B4F4-1D53DD20659F}" destId="{5DFC372A-A0CA-462C-9F74-9D1DF4048111}" srcOrd="9" destOrd="0" presId="urn:microsoft.com/office/officeart/2005/8/layout/vProcess5"/>
    <dgm:cxn modelId="{8D2E00B7-3B25-4645-8F92-0CE89DBE2DD1}" type="presParOf" srcId="{BDADAD6E-27A1-4CA7-B4F4-1D53DD20659F}" destId="{176D12BC-192F-40DE-A7A7-AFCB05AB97F7}" srcOrd="10" destOrd="0" presId="urn:microsoft.com/office/officeart/2005/8/layout/vProcess5"/>
    <dgm:cxn modelId="{B92E01A1-6BF3-4C60-88D4-F28911BD18B3}" type="presParOf" srcId="{BDADAD6E-27A1-4CA7-B4F4-1D53DD20659F}" destId="{265EC6B6-62B1-4506-8D74-46536B460C1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A3AD9-7A3E-41C4-8184-47CED4628B4D}">
      <dsp:nvSpPr>
        <dsp:cNvPr id="0" name=""/>
        <dsp:cNvSpPr/>
      </dsp:nvSpPr>
      <dsp:spPr>
        <a:xfrm>
          <a:off x="0" y="0"/>
          <a:ext cx="5510906" cy="13827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Nominations Committee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July/August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VP, </a:t>
          </a:r>
          <a:r>
            <a:rPr lang="en-US" sz="1800" kern="1200" dirty="0" err="1"/>
            <a:t>Immed</a:t>
          </a:r>
          <a:r>
            <a:rPr lang="en-US" sz="1800" kern="1200" dirty="0"/>
            <a:t>. Past Pres, Treasurer (in consultation with General Counsel)</a:t>
          </a:r>
        </a:p>
      </dsp:txBody>
      <dsp:txXfrm>
        <a:off x="40500" y="40500"/>
        <a:ext cx="3901927" cy="1301786"/>
      </dsp:txXfrm>
    </dsp:sp>
    <dsp:sp modelId="{8ECB48A5-81FD-4CAB-A814-249E3ACF3BC1}">
      <dsp:nvSpPr>
        <dsp:cNvPr id="0" name=""/>
        <dsp:cNvSpPr/>
      </dsp:nvSpPr>
      <dsp:spPr>
        <a:xfrm>
          <a:off x="461538" y="1634201"/>
          <a:ext cx="5510906" cy="138278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Solicit Nominations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August/September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Confirm eligibility and qualifications</a:t>
          </a:r>
        </a:p>
      </dsp:txBody>
      <dsp:txXfrm>
        <a:off x="502038" y="1674701"/>
        <a:ext cx="4069557" cy="1301786"/>
      </dsp:txXfrm>
    </dsp:sp>
    <dsp:sp modelId="{F938DDE2-69AB-4B02-A872-AE7EFBB2558F}">
      <dsp:nvSpPr>
        <dsp:cNvPr id="0" name=""/>
        <dsp:cNvSpPr/>
      </dsp:nvSpPr>
      <dsp:spPr>
        <a:xfrm>
          <a:off x="922746" y="3268403"/>
          <a:ext cx="5510906" cy="138278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Present Slate of Candidates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October (30 days before Elections)</a:t>
          </a:r>
        </a:p>
      </dsp:txBody>
      <dsp:txXfrm>
        <a:off x="963246" y="3308903"/>
        <a:ext cx="4076445" cy="1301786"/>
      </dsp:txXfrm>
    </dsp:sp>
    <dsp:sp modelId="{3FCB85CA-94AD-445C-9EB7-AB8A2D04161E}">
      <dsp:nvSpPr>
        <dsp:cNvPr id="0" name=""/>
        <dsp:cNvSpPr/>
      </dsp:nvSpPr>
      <dsp:spPr>
        <a:xfrm>
          <a:off x="1377726" y="4902604"/>
          <a:ext cx="5510906" cy="1382786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Elections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November (*during Fall Board meeting)</a:t>
          </a:r>
        </a:p>
      </dsp:txBody>
      <dsp:txXfrm>
        <a:off x="1418226" y="4943104"/>
        <a:ext cx="4069557" cy="1301786"/>
      </dsp:txXfrm>
    </dsp:sp>
    <dsp:sp modelId="{A322BC0B-BAEC-476A-938B-C3D24E0CE6D2}">
      <dsp:nvSpPr>
        <dsp:cNvPr id="0" name=""/>
        <dsp:cNvSpPr/>
      </dsp:nvSpPr>
      <dsp:spPr>
        <a:xfrm>
          <a:off x="4612095" y="1059088"/>
          <a:ext cx="898810" cy="89881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75000"/>
            <a:lumOff val="2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814327" y="1059088"/>
        <a:ext cx="494346" cy="676355"/>
      </dsp:txXfrm>
    </dsp:sp>
    <dsp:sp modelId="{555A21C5-BE56-42FD-85AD-9CCF44DABFB4}">
      <dsp:nvSpPr>
        <dsp:cNvPr id="0" name=""/>
        <dsp:cNvSpPr/>
      </dsp:nvSpPr>
      <dsp:spPr>
        <a:xfrm>
          <a:off x="5073633" y="2693290"/>
          <a:ext cx="898810" cy="89881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75000"/>
            <a:lumOff val="25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275865" y="2693290"/>
        <a:ext cx="494346" cy="676355"/>
      </dsp:txXfrm>
    </dsp:sp>
    <dsp:sp modelId="{F91D81F1-7426-4E21-AF15-4C693274E248}">
      <dsp:nvSpPr>
        <dsp:cNvPr id="0" name=""/>
        <dsp:cNvSpPr/>
      </dsp:nvSpPr>
      <dsp:spPr>
        <a:xfrm>
          <a:off x="5528283" y="4327491"/>
          <a:ext cx="898810" cy="89881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75000"/>
            <a:lumOff val="25000"/>
            <a:alpha val="9000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730515" y="4327491"/>
        <a:ext cx="494346" cy="676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09AAC-EEB3-54D3-3804-93ECD7439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A2D47-C1A6-CBEA-292D-C15958218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52803-3DA1-2C78-766C-FEF426E1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434DA-B468-2EDD-5B35-32CA7C19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1AE1A-FC53-0533-22E4-20631276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9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6AFB-935F-E338-8FC1-C388C403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58E9D-181A-16B4-5E40-741C07175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EED72-7D3C-B936-B3F1-356CB3C8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AA533-E5EA-FE20-9C43-36C762F8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373B6-8F40-2DB3-D570-3FB078DB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F408-6A8F-3D6E-EF3C-08C8CD496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3E0F2-A7D4-0BE3-B15C-C93DBF7D3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6BB6F-64E9-A488-7039-4EE26C8C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5A256-AB72-3683-1ADF-BF2CEFE1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6E27D-DE50-F2E0-B747-07BBA1BE5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8EC95-686B-A05E-C1DC-E80D7CB9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35AF7-B04E-390C-27A5-138EE9DB2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F825C-AE42-1DAD-3344-62809633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3D60-1385-9637-9543-5C4BB179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88F5F-EDAF-C225-978B-89C969A7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7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B08DD-F6DF-8469-7346-713378D6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7DD08-C9B4-DE88-6730-5B60D135A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DF4A-6518-9287-575E-92DA0AD6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18CCB-2F03-D870-19EC-CB900ED4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2CEB1-FAAC-0649-6EA9-F598FF35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41E90-7A76-2D22-71BF-FC6954CA0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3550-A9FC-AAE3-CA22-036A69A31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8A8BF-72FB-964C-5E72-E09FDBCA5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D6056-C8B3-9480-CF5E-570C1B88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5181F-526A-8091-9A39-C1D7AEC0E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42E91-26EF-C514-6F47-8119BFBE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6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D093B-6C7F-C5BA-8F5C-6AE907A1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0D68C-046F-CBE6-227F-F5E7B6BC5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76449-2AA3-C914-E701-D9A8238CF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008E98-D5A2-250B-AB90-1B43A6E8F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3E1F2-C1DB-6405-B96F-4D468346A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FBF439-0A9B-53B4-31F8-9394CC34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212D1-6EA7-B159-FD8F-4D73EC755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3484EC-4BC8-75E7-5EF4-55BA1FF33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3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ABCD-8F00-B703-79BF-32F14E9EF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CBA481-CA37-7BAF-A173-59E63739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C8D312-D4C4-19BD-8F97-ABA6226F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02CBF-F19B-A9C0-CA6B-69BC7754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8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AD9C6-3EC1-51EB-B14F-35D840CB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6C101-425F-AE6F-8ACC-9A334DA7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EA3A0-60B9-D820-FE0C-E5514EE46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0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4F66-390A-A7E9-059F-04583BCB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09460-75DF-60C1-EBD7-68949B466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F16BA-B064-8176-3C0B-F26F50B73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950BB-3702-C603-E8D5-063CA7EF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DACD5-BE53-1A16-67BE-B6BA3F65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8E5E0-A537-890B-ADD9-0A33D4F6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46C0-8AE4-D1BC-49C4-33901AFA8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C1F6B-8E47-A696-E496-9F492BDF1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3A35A-86BD-8F33-1862-CBD99F73D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818D3-D6A4-DAC6-DEC9-6D88F98B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7B8AF-13F5-476A-4E07-460488A9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D2C27-7DFB-A1EE-E037-995CF3F0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600F68-DD80-122E-5746-0DFDFE33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122D-C515-0240-22AD-60F380BF5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A8F88-8178-2497-0CBA-B5DAF98B8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EBEE8-2015-4F1F-84AB-7AA41FC0FDE2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32A6F-A30D-2214-1F00-FB9B76860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47CAF-DB0A-A953-7B85-9B19541E6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5BF4-0D99-4B1B-96B5-CBD27522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2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112DF30-5C96-46A5-81A0-341076AFC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E44E6C6-920F-4AC8-83F4-7F94687E7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906AC-D46C-579B-D6C5-E330321636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9514" y="2750700"/>
            <a:ext cx="3937144" cy="135659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OWIT Nominations </a:t>
            </a:r>
            <a:b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</a:t>
            </a:r>
            <a:b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Elections 2023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8DE60DE-A968-4121-AFBB-E1A35832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45401" y="145708"/>
            <a:ext cx="2151670" cy="1860256"/>
            <a:chOff x="-305" y="-4155"/>
            <a:chExt cx="2514948" cy="2174333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B467C38-3593-435B-8852-5CFF00FBF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029EC23-B12D-440F-851D-188AB8A80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5080C5B-B10E-4C97-B3DD-97CFBF5E8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CC2843D-B312-4705-B377-1141FF684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9" name="Picture 18" descr="A logo with blue and orange letters&#10;&#10;Description automatically generated">
            <a:extLst>
              <a:ext uri="{FF2B5EF4-FFF2-40B4-BE49-F238E27FC236}">
                <a16:creationId xmlns:a16="http://schemas.microsoft.com/office/drawing/2014/main" id="{9EDECC5D-B88E-00AA-DA32-F07153850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85" y="265632"/>
            <a:ext cx="3832643" cy="1697848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69E22CE9-7281-4287-84CA-AE7F80310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64748" y="3839134"/>
            <a:ext cx="4023079" cy="3018865"/>
            <a:chOff x="-305" y="-1"/>
            <a:chExt cx="3832880" cy="2876136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B7187AB-AC55-4912-943A-8EB2DA74B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C7A5046-6B7A-4C74-834D-26B12A3CC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175BB57-CAD0-46E7-ACCA-C4193784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C936F17-A396-40BC-9A97-9B0A72A91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4B4353E-0DB5-DA45-0323-136188207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2315610"/>
              </p:ext>
            </p:extLst>
          </p:nvPr>
        </p:nvGraphicFramePr>
        <p:xfrm>
          <a:off x="4952846" y="265632"/>
          <a:ext cx="6888633" cy="6285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708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OWIT Nominations  and  Elections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Bland</dc:creator>
  <cp:lastModifiedBy>Hulya Kurt</cp:lastModifiedBy>
  <cp:revision>2</cp:revision>
  <dcterms:created xsi:type="dcterms:W3CDTF">2023-07-12T00:38:47Z</dcterms:created>
  <dcterms:modified xsi:type="dcterms:W3CDTF">2023-08-05T06:55:36Z</dcterms:modified>
</cp:coreProperties>
</file>